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6A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38" d="100"/>
          <a:sy n="38" d="100"/>
        </p:scale>
        <p:origin x="1785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214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8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877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766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3417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532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9022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8618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2294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7720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6523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65109-6CE9-4000-919E-8BF9E61661DE}" type="datetimeFigureOut">
              <a:rPr lang="de-DE" smtClean="0"/>
              <a:t>07.11.2022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761CA-8CA0-47E5-808A-5FA80F536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326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834291" y="5096799"/>
            <a:ext cx="1031965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Start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 				Anfang 2023</a:t>
            </a:r>
          </a:p>
          <a:p>
            <a:pPr algn="just"/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Projektdauer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 	6 Monate	</a:t>
            </a:r>
          </a:p>
          <a:p>
            <a:pPr algn="just"/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Betreuung: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		Dr. Annette Pfordt, Dr. Marcel Naumann</a:t>
            </a:r>
          </a:p>
          <a:p>
            <a:pPr algn="just"/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Ziel der Untersuchungen ist es, die Schadwirkung von Trichoderma-Arten an Maiskolben, insbesondere die mögliche Ertrags- und Qualitätsminderung, zu ermitteln. Die Untersuchungen in dieser Masterarbeit sollen mittels eines Metaboliten-Screenings mögliche Ursachen für das verfrühte Auskeimen aufdecken sowie Auswirkungen auf den Ertrag und die Qualität untersuchen. Da momentan nur sehr wenige Erkenntnisse zur Trichoderma-Kolbenfäule vorhanden sind, stellt diese Masterarbeit einen weiteren Baustein dar, um mögliche Risiken für den deutschen und europäischen Maisanbau abschätzen zu können. </a:t>
            </a:r>
          </a:p>
        </p:txBody>
      </p:sp>
      <p:sp>
        <p:nvSpPr>
          <p:cNvPr id="8" name="Rechteck 7"/>
          <p:cNvSpPr/>
          <p:nvPr/>
        </p:nvSpPr>
        <p:spPr>
          <a:xfrm>
            <a:off x="2554235" y="2724937"/>
            <a:ext cx="687977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200" b="1" dirty="0"/>
              <a:t>Masterarbeit</a:t>
            </a:r>
          </a:p>
          <a:p>
            <a:pPr algn="ctr"/>
            <a:endParaRPr lang="de-DE" sz="3200" dirty="0"/>
          </a:p>
          <a:p>
            <a:pPr algn="ctr"/>
            <a:r>
              <a:rPr lang="de-DE" sz="3200" dirty="0"/>
              <a:t>Einfluss von </a:t>
            </a:r>
            <a:r>
              <a:rPr lang="de-DE" sz="3200" i="1" dirty="0"/>
              <a:t>Trichoderma </a:t>
            </a:r>
            <a:r>
              <a:rPr lang="de-DE" sz="3200" i="1" dirty="0" err="1"/>
              <a:t>afroharzianum</a:t>
            </a:r>
            <a:r>
              <a:rPr lang="de-DE" sz="3200" i="1" dirty="0"/>
              <a:t> </a:t>
            </a:r>
            <a:r>
              <a:rPr lang="de-DE" sz="3200" dirty="0"/>
              <a:t>auf die Futterqualität von Mais</a:t>
            </a: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3082" y="233295"/>
            <a:ext cx="2734664" cy="2250982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291" y="10276261"/>
            <a:ext cx="6289021" cy="47749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060" y="10222190"/>
            <a:ext cx="3581249" cy="47749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56" y="414142"/>
            <a:ext cx="4835652" cy="863164"/>
          </a:xfrm>
          <a:prstGeom prst="rect">
            <a:avLst/>
          </a:prstGeom>
        </p:spPr>
      </p:pic>
      <p:sp>
        <p:nvSpPr>
          <p:cNvPr id="14" name="Rechteck 13"/>
          <p:cNvSpPr/>
          <p:nvPr/>
        </p:nvSpPr>
        <p:spPr>
          <a:xfrm>
            <a:off x="337456" y="1445477"/>
            <a:ext cx="69561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rgbClr val="146AA1"/>
                </a:solidFill>
              </a:rPr>
              <a:t>Abteilung Pflanzenpathologie und Pflanzenschutz</a:t>
            </a:r>
          </a:p>
          <a:p>
            <a:r>
              <a:rPr lang="de-DE" sz="2400" dirty="0">
                <a:solidFill>
                  <a:srgbClr val="146AA1"/>
                </a:solidFill>
              </a:rPr>
              <a:t>Und Qualität pflanzlicher Erzeugnisse</a:t>
            </a:r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214D6428-CE33-1F98-8253-F64D44ED8C37}"/>
              </a:ext>
            </a:extLst>
          </p:cNvPr>
          <p:cNvCxnSpPr>
            <a:cxnSpLocks/>
          </p:cNvCxnSpPr>
          <p:nvPr/>
        </p:nvCxnSpPr>
        <p:spPr>
          <a:xfrm>
            <a:off x="0" y="15354300"/>
            <a:ext cx="12192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feld 4">
            <a:extLst>
              <a:ext uri="{FF2B5EF4-FFF2-40B4-BE49-F238E27FC236}">
                <a16:creationId xmlns:a16="http://schemas.microsoft.com/office/drawing/2014/main" id="{7D3B4390-3082-1759-3270-69057C473CE7}"/>
              </a:ext>
            </a:extLst>
          </p:cNvPr>
          <p:cNvSpPr txBox="1"/>
          <p:nvPr/>
        </p:nvSpPr>
        <p:spPr>
          <a:xfrm>
            <a:off x="7950200" y="15496320"/>
            <a:ext cx="401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/>
              <a:t>07.11.2022</a:t>
            </a:r>
          </a:p>
        </p:txBody>
      </p:sp>
    </p:spTree>
    <p:extLst>
      <p:ext uri="{BB962C8B-B14F-4D97-AF65-F5344CB8AC3E}">
        <p14:creationId xmlns:p14="http://schemas.microsoft.com/office/powerpoint/2010/main" val="1113473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127</Words>
  <Application>Microsoft Office PowerPoint</Application>
  <PresentationFormat>Benutzerdefiniert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Uni Goettingen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Pfordt, Annette</dc:creator>
  <cp:lastModifiedBy>Pfordt, Annette</cp:lastModifiedBy>
  <cp:revision>5</cp:revision>
  <dcterms:created xsi:type="dcterms:W3CDTF">2022-11-04T14:47:46Z</dcterms:created>
  <dcterms:modified xsi:type="dcterms:W3CDTF">2022-11-07T14:38:03Z</dcterms:modified>
</cp:coreProperties>
</file>