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3588" cy="6858000"/>
  <p:notesSz cx="13004800" cy="9753600"/>
  <p:defaultTextStyle>
    <a:defPPr>
      <a:defRPr lang="de-DE"/>
    </a:defPPr>
    <a:lvl1pPr marL="0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1pPr>
    <a:lvl2pPr marL="382664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2pPr>
    <a:lvl3pPr marL="765330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3pPr>
    <a:lvl4pPr marL="1147995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4pPr>
    <a:lvl5pPr marL="1530661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5pPr>
    <a:lvl6pPr marL="1913325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6pPr>
    <a:lvl7pPr marL="2295991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7pPr>
    <a:lvl8pPr marL="2678655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8pPr>
    <a:lvl9pPr marL="3061321" algn="l" defTabSz="382664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52" userDrawn="1">
          <p15:clr>
            <a:srgbClr val="A4A3A4"/>
          </p15:clr>
        </p15:guide>
        <p15:guide id="2" pos="-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D0D8E8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6835" autoAdjust="0"/>
    <p:restoredTop sz="94479" autoAdjust="0"/>
  </p:normalViewPr>
  <p:slideViewPr>
    <p:cSldViewPr>
      <p:cViewPr varScale="1">
        <p:scale>
          <a:sx n="73" d="100"/>
          <a:sy n="73" d="100"/>
        </p:scale>
        <p:origin x="101" y="206"/>
      </p:cViewPr>
      <p:guideLst>
        <p:guide orient="horz" pos="-1552"/>
        <p:guide pos="-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27.04.2022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27.04.2022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1pPr>
    <a:lvl2pPr marL="382664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2pPr>
    <a:lvl3pPr marL="765330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3pPr>
    <a:lvl4pPr marL="1147995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4pPr>
    <a:lvl5pPr marL="1530661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5pPr>
    <a:lvl6pPr marL="1913325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6pPr>
    <a:lvl7pPr marL="2295991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7pPr>
    <a:lvl8pPr marL="2678655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8pPr>
    <a:lvl9pPr marL="3061321" algn="l" defTabSz="382664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956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3" y="6502955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0F96D4"/>
                </a:solidFill>
              </a:defRPr>
            </a:lvl1pPr>
          </a:lstStyle>
          <a:p>
            <a:r>
              <a:rPr lang="de-DE"/>
              <a:t>Göttingen Campus</a:t>
            </a:r>
            <a:endParaRPr lang="de-DE" dirty="0"/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2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11098072" y="6526033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732257" y="3268266"/>
            <a:ext cx="10165696" cy="779700"/>
          </a:xfrm>
          <a:prstGeom prst="rect">
            <a:avLst/>
          </a:prstGeom>
        </p:spPr>
        <p:txBody>
          <a:bodyPr vert="horz"/>
          <a:lstStyle>
            <a:lvl1pPr>
              <a:defRPr sz="5067">
                <a:solidFill>
                  <a:schemeClr val="bg2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881177" y="2929203"/>
            <a:ext cx="7716256" cy="307776"/>
          </a:xfrm>
          <a:prstGeom prst="rect">
            <a:avLst/>
          </a:prstGeom>
        </p:spPr>
        <p:txBody>
          <a:bodyPr lIns="0" tIns="0" rIns="0" bIns="0"/>
          <a:lstStyle>
            <a:lvl1pPr>
              <a:defRPr sz="2667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1" name="Untertitel 1"/>
          <p:cNvSpPr>
            <a:spLocks noGrp="1"/>
          </p:cNvSpPr>
          <p:nvPr>
            <p:ph type="subTitle" idx="4"/>
          </p:nvPr>
        </p:nvSpPr>
        <p:spPr>
          <a:xfrm>
            <a:off x="776208" y="4101075"/>
            <a:ext cx="8535512" cy="36933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6"/>
                </a:solidFill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956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178" y="1318347"/>
            <a:ext cx="10165696" cy="574516"/>
          </a:xfrm>
          <a:prstGeom prst="rect">
            <a:avLst/>
          </a:prstGeom>
        </p:spPr>
        <p:txBody>
          <a:bodyPr lIns="0" tIns="0" rIns="0" bIns="0"/>
          <a:lstStyle>
            <a:lvl1pPr>
              <a:defRPr sz="4267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0153" y="2180861"/>
            <a:ext cx="7716256" cy="307776"/>
          </a:xfrm>
          <a:prstGeom prst="rect">
            <a:avLst/>
          </a:prstGeom>
        </p:spPr>
        <p:txBody>
          <a:bodyPr lIns="0" tIns="0" rIns="0" bIns="0"/>
          <a:lstStyle>
            <a:lvl1pPr>
              <a:defRPr sz="2667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3" y="6502955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2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11098072" y="6526033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956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178" y="1318347"/>
            <a:ext cx="10165696" cy="574516"/>
          </a:xfrm>
          <a:prstGeom prst="rect">
            <a:avLst/>
          </a:prstGeom>
        </p:spPr>
        <p:txBody>
          <a:bodyPr lIns="0" tIns="0" rIns="0" bIns="0"/>
          <a:lstStyle>
            <a:lvl1pPr>
              <a:defRPr sz="4267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27482" y="2180861"/>
            <a:ext cx="7750008" cy="307776"/>
          </a:xfrm>
          <a:prstGeom prst="rect">
            <a:avLst/>
          </a:prstGeom>
        </p:spPr>
        <p:txBody>
          <a:bodyPr lIns="0" tIns="0" rIns="0" bIns="0"/>
          <a:lstStyle>
            <a:lvl1pPr marL="380990" indent="-380990">
              <a:spcAft>
                <a:spcPts val="503"/>
              </a:spcAft>
              <a:buClr>
                <a:schemeClr val="bg2"/>
              </a:buClr>
              <a:buSzPct val="104000"/>
              <a:buFont typeface="Calibri" panose="020F0502020204030204" pitchFamily="34" charset="0"/>
              <a:buChar char="•"/>
              <a:defRPr sz="2667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3" y="6502955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2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11098072" y="6526033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3"/>
          </p:nvPr>
        </p:nvSpPr>
        <p:spPr>
          <a:xfrm>
            <a:off x="2310113" y="6502955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2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4"/>
          </p:nvPr>
        </p:nvSpPr>
        <p:spPr>
          <a:xfrm>
            <a:off x="11098072" y="6526033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1028734"/>
            <a:ext cx="12193588" cy="53763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2310113" y="6502955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2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11098072" y="6526033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5415" y="1"/>
            <a:ext cx="12182759" cy="68579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timing>
    <p:tnLst>
      <p:par>
        <p:cTn id="1" dur="indefinite" restart="never" nodeType="tmRoot"/>
      </p:par>
    </p:tnLst>
  </p:timing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82636">
        <a:defRPr>
          <a:latin typeface="+mn-lt"/>
          <a:ea typeface="+mn-ea"/>
          <a:cs typeface="+mn-cs"/>
        </a:defRPr>
      </a:lvl2pPr>
      <a:lvl3pPr marL="765273">
        <a:defRPr>
          <a:latin typeface="+mn-lt"/>
          <a:ea typeface="+mn-ea"/>
          <a:cs typeface="+mn-cs"/>
        </a:defRPr>
      </a:lvl3pPr>
      <a:lvl4pPr marL="1147909">
        <a:defRPr>
          <a:latin typeface="+mn-lt"/>
          <a:ea typeface="+mn-ea"/>
          <a:cs typeface="+mn-cs"/>
        </a:defRPr>
      </a:lvl4pPr>
      <a:lvl5pPr marL="1530546">
        <a:defRPr>
          <a:latin typeface="+mn-lt"/>
          <a:ea typeface="+mn-ea"/>
          <a:cs typeface="+mn-cs"/>
        </a:defRPr>
      </a:lvl5pPr>
      <a:lvl6pPr marL="1913182">
        <a:defRPr>
          <a:latin typeface="+mn-lt"/>
          <a:ea typeface="+mn-ea"/>
          <a:cs typeface="+mn-cs"/>
        </a:defRPr>
      </a:lvl6pPr>
      <a:lvl7pPr marL="2295819">
        <a:defRPr>
          <a:latin typeface="+mn-lt"/>
          <a:ea typeface="+mn-ea"/>
          <a:cs typeface="+mn-cs"/>
        </a:defRPr>
      </a:lvl7pPr>
      <a:lvl8pPr marL="2678454">
        <a:defRPr>
          <a:latin typeface="+mn-lt"/>
          <a:ea typeface="+mn-ea"/>
          <a:cs typeface="+mn-cs"/>
        </a:defRPr>
      </a:lvl8pPr>
      <a:lvl9pPr marL="30610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82636">
        <a:defRPr>
          <a:latin typeface="+mn-lt"/>
          <a:ea typeface="+mn-ea"/>
          <a:cs typeface="+mn-cs"/>
        </a:defRPr>
      </a:lvl2pPr>
      <a:lvl3pPr marL="765273">
        <a:defRPr>
          <a:latin typeface="+mn-lt"/>
          <a:ea typeface="+mn-ea"/>
          <a:cs typeface="+mn-cs"/>
        </a:defRPr>
      </a:lvl3pPr>
      <a:lvl4pPr marL="1147909">
        <a:defRPr>
          <a:latin typeface="+mn-lt"/>
          <a:ea typeface="+mn-ea"/>
          <a:cs typeface="+mn-cs"/>
        </a:defRPr>
      </a:lvl4pPr>
      <a:lvl5pPr marL="1530546">
        <a:defRPr>
          <a:latin typeface="+mn-lt"/>
          <a:ea typeface="+mn-ea"/>
          <a:cs typeface="+mn-cs"/>
        </a:defRPr>
      </a:lvl5pPr>
      <a:lvl6pPr marL="1913182">
        <a:defRPr>
          <a:latin typeface="+mn-lt"/>
          <a:ea typeface="+mn-ea"/>
          <a:cs typeface="+mn-cs"/>
        </a:defRPr>
      </a:lvl6pPr>
      <a:lvl7pPr marL="2295819">
        <a:defRPr>
          <a:latin typeface="+mn-lt"/>
          <a:ea typeface="+mn-ea"/>
          <a:cs typeface="+mn-cs"/>
        </a:defRPr>
      </a:lvl7pPr>
      <a:lvl8pPr marL="2678454">
        <a:defRPr>
          <a:latin typeface="+mn-lt"/>
          <a:ea typeface="+mn-ea"/>
          <a:cs typeface="+mn-cs"/>
        </a:defRPr>
      </a:lvl8pPr>
      <a:lvl9pPr marL="30610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Untertitel 3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905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0096D2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Calibri</vt:lpstr>
      <vt:lpstr>DINPro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(ZVW);Voss, Christine</dc:creator>
  <cp:lastModifiedBy>Voss, Christine</cp:lastModifiedBy>
  <cp:revision>145</cp:revision>
  <dcterms:created xsi:type="dcterms:W3CDTF">2017-08-09T09:33:14Z</dcterms:created>
  <dcterms:modified xsi:type="dcterms:W3CDTF">2022-04-27T12:52:03Z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