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5143500" type="screen16x9"/>
  <p:notesSz cx="13004800" cy="9753600"/>
  <p:defaultTextStyle>
    <a:defPPr>
      <a:defRPr lang="de-DE"/>
    </a:defPPr>
    <a:lvl1pPr marL="0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286984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-1164">
          <p15:clr>
            <a:srgbClr val="A4A3A4"/>
          </p15:clr>
        </p15:guide>
        <p15:guide id="2" pos="-4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96D4"/>
    <a:srgbClr val="D0D8E8"/>
    <a:srgbClr val="F5F4F0"/>
    <a:srgbClr val="F4F2EA"/>
    <a:srgbClr val="4F334E"/>
    <a:srgbClr val="8390FF"/>
    <a:srgbClr val="948B6C"/>
    <a:srgbClr val="FBC1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6835" autoAdjust="0"/>
    <p:restoredTop sz="94479" autoAdjust="0"/>
  </p:normalViewPr>
  <p:slideViewPr>
    <p:cSldViewPr>
      <p:cViewPr varScale="1">
        <p:scale>
          <a:sx n="142" d="100"/>
          <a:sy n="142" d="100"/>
        </p:scale>
        <p:origin x="360" y="120"/>
      </p:cViewPr>
      <p:guideLst>
        <p:guide orient="horz" pos="-1164"/>
        <p:guide pos="-4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DDC49-609A-3B44-A1C6-133788245302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525CF-7212-804E-9855-29706471529B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645022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C661A5-9AB9-1949-9B9A-C46C190AE8BF}" type="datetime1">
              <a:rPr lang="de-DE" smtClean="0"/>
              <a:pPr/>
              <a:t>26.04.2022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731838"/>
            <a:ext cx="65024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300163" y="4632325"/>
            <a:ext cx="10404475" cy="43894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73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A433B-D369-FE47-BCB2-D5C24AAD91F8}" type="slidenum">
              <a:rPr lang="de-DE" smtClean="0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8187222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1pPr>
    <a:lvl2pPr marL="286984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2pPr>
    <a:lvl3pPr marL="573969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3pPr>
    <a:lvl4pPr marL="860953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4pPr>
    <a:lvl5pPr marL="1147938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5pPr>
    <a:lvl6pPr marL="1434922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6pPr>
    <a:lvl7pPr marL="1721907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7pPr>
    <a:lvl8pPr marL="2008891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8pPr>
    <a:lvl9pPr marL="2295876" algn="l" defTabSz="286984" rtl="0" eaLnBrk="1" latinLnBrk="0" hangingPunct="1">
      <a:defRPr sz="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0F96D4"/>
                </a:solidFill>
              </a:defRPr>
            </a:lvl1pPr>
          </a:lstStyle>
          <a:p>
            <a:r>
              <a:rPr lang="de-DE"/>
              <a:t>Göttingen Campus</a:t>
            </a:r>
            <a:endParaRPr lang="de-DE" dirty="0"/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DFC1A0-EAC7-FF46-B484-6832FF4081D7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10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15" name="Titel 14"/>
          <p:cNvSpPr>
            <a:spLocks noGrp="1"/>
          </p:cNvSpPr>
          <p:nvPr>
            <p:ph type="title"/>
          </p:nvPr>
        </p:nvSpPr>
        <p:spPr>
          <a:xfrm>
            <a:off x="549121" y="2451199"/>
            <a:ext cx="7623279" cy="584775"/>
          </a:xfrm>
          <a:prstGeom prst="rect">
            <a:avLst/>
          </a:prstGeom>
        </p:spPr>
        <p:txBody>
          <a:bodyPr vert="horz"/>
          <a:lstStyle>
            <a:lvl1pPr>
              <a:defRPr sz="3800">
                <a:solidFill>
                  <a:schemeClr val="bg2"/>
                </a:solidFill>
                <a:latin typeface="+mj-lt"/>
              </a:defRPr>
            </a:lvl1pPr>
          </a:lstStyle>
          <a:p>
            <a:endParaRPr lang="de-DE" dirty="0"/>
          </a:p>
        </p:txBody>
      </p:sp>
      <p:sp>
        <p:nvSpPr>
          <p:cNvPr id="74" name="Holder 3"/>
          <p:cNvSpPr>
            <a:spLocks noGrp="1"/>
          </p:cNvSpPr>
          <p:nvPr>
            <p:ph type="body" idx="1"/>
          </p:nvPr>
        </p:nvSpPr>
        <p:spPr>
          <a:xfrm>
            <a:off x="660797" y="2196902"/>
            <a:ext cx="5786438" cy="23083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 cap="small">
                <a:solidFill>
                  <a:schemeClr val="accent6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11" name="Untertitel 1"/>
          <p:cNvSpPr>
            <a:spLocks noGrp="1"/>
          </p:cNvSpPr>
          <p:nvPr>
            <p:ph type="subTitle" idx="4"/>
          </p:nvPr>
        </p:nvSpPr>
        <p:spPr>
          <a:xfrm>
            <a:off x="582080" y="3075806"/>
            <a:ext cx="6400800" cy="27699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accent6"/>
                </a:solidFill>
              </a:defRPr>
            </a:lvl1pPr>
          </a:lstStyle>
          <a:p>
            <a:endParaRPr lang="de-DE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988760"/>
            <a:ext cx="7623279" cy="43088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0" i="0">
                <a:solidFill>
                  <a:schemeClr val="bg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207458" y="1635646"/>
            <a:ext cx="5786438" cy="230832"/>
          </a:xfrm>
          <a:prstGeom prst="rect">
            <a:avLst/>
          </a:prstGeom>
        </p:spPr>
        <p:txBody>
          <a:bodyPr lIns="0" tIns="0" rIns="0" bIns="0"/>
          <a:lstStyle>
            <a:lvl1pPr>
              <a:defRPr sz="2000" b="0" i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ufzäh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object 2"/>
          <p:cNvSpPr/>
          <p:nvPr userDrawn="1"/>
        </p:nvSpPr>
        <p:spPr>
          <a:xfrm>
            <a:off x="0" y="4781848"/>
            <a:ext cx="9144000" cy="361652"/>
          </a:xfrm>
          <a:custGeom>
            <a:avLst/>
            <a:gdLst/>
            <a:ahLst/>
            <a:cxnLst/>
            <a:rect l="l" t="t" r="r" b="b"/>
            <a:pathLst>
              <a:path w="13004800" h="6896100">
                <a:moveTo>
                  <a:pt x="0" y="6896100"/>
                </a:moveTo>
                <a:lnTo>
                  <a:pt x="13004800" y="6896100"/>
                </a:lnTo>
                <a:lnTo>
                  <a:pt x="13004800" y="0"/>
                </a:lnTo>
                <a:lnTo>
                  <a:pt x="0" y="0"/>
                </a:lnTo>
                <a:lnTo>
                  <a:pt x="0" y="68961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lIns="0" tIns="0" rIns="0" bIns="0" rtlCol="0"/>
          <a:lstStyle/>
          <a:p>
            <a:endParaRPr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60797" y="988760"/>
            <a:ext cx="7623279" cy="430887"/>
          </a:xfrm>
          <a:prstGeom prst="rect">
            <a:avLst/>
          </a:prstGeom>
        </p:spPr>
        <p:txBody>
          <a:bodyPr lIns="0" tIns="0" rIns="0" bIns="0"/>
          <a:lstStyle>
            <a:lvl1pPr>
              <a:defRPr sz="3200" b="0" i="0">
                <a:solidFill>
                  <a:schemeClr val="bg2"/>
                </a:solidFill>
                <a:latin typeface="+mj-lt"/>
                <a:cs typeface="DINPro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91" y="1635646"/>
            <a:ext cx="5811749" cy="230832"/>
          </a:xfrm>
          <a:prstGeom prst="rect">
            <a:avLst/>
          </a:prstGeom>
        </p:spPr>
        <p:txBody>
          <a:bodyPr lIns="0" tIns="0" rIns="0" bIns="0"/>
          <a:lstStyle>
            <a:lvl1pPr marL="285750" indent="-285750">
              <a:spcAft>
                <a:spcPts val="377"/>
              </a:spcAft>
              <a:buClr>
                <a:schemeClr val="bg2"/>
              </a:buClr>
              <a:buSzPct val="104000"/>
              <a:buFont typeface="Calibri" panose="020F0502020204030204" pitchFamily="34" charset="0"/>
              <a:buChar char="•"/>
              <a:defRPr sz="2000" b="0" i="0" baseline="0">
                <a:solidFill>
                  <a:schemeClr val="accent6"/>
                </a:solidFill>
                <a:latin typeface="+mj-lt"/>
                <a:cs typeface=""/>
              </a:defRPr>
            </a:lvl1pPr>
          </a:lstStyle>
          <a:p>
            <a:endParaRPr lang="de-DE" dirty="0"/>
          </a:p>
        </p:txBody>
      </p:sp>
      <p:sp>
        <p:nvSpPr>
          <p:cNvPr id="8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9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10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oßes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5EF15-2C16-6A49-87B6-C5AFB945A04B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sp>
        <p:nvSpPr>
          <p:cNvPr id="3" name="Bildplatzhalter 2"/>
          <p:cNvSpPr>
            <a:spLocks noGrp="1"/>
          </p:cNvSpPr>
          <p:nvPr>
            <p:ph type="pic" sz="quarter" idx="10"/>
          </p:nvPr>
        </p:nvSpPr>
        <p:spPr>
          <a:xfrm>
            <a:off x="0" y="771550"/>
            <a:ext cx="9144000" cy="40322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sv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4"/>
          <p:cNvSpPr>
            <a:spLocks noGrp="1"/>
          </p:cNvSpPr>
          <p:nvPr>
            <p:ph type="ftr" sz="quarter" idx="3"/>
          </p:nvPr>
        </p:nvSpPr>
        <p:spPr>
          <a:xfrm>
            <a:off x="1732359" y="4877216"/>
            <a:ext cx="6054328" cy="145733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900">
                <a:solidFill>
                  <a:srgbClr val="0F96D4"/>
                </a:solidFill>
              </a:defRPr>
            </a:lvl1pPr>
          </a:lstStyle>
          <a:p>
            <a:r>
              <a:rPr lang="de-DE" dirty="0"/>
              <a:t>Göttingen Campus</a:t>
            </a:r>
          </a:p>
        </p:txBody>
      </p:sp>
      <p:sp>
        <p:nvSpPr>
          <p:cNvPr id="8" name="Holder 5"/>
          <p:cNvSpPr>
            <a:spLocks noGrp="1"/>
          </p:cNvSpPr>
          <p:nvPr>
            <p:ph type="dt" sz="half" idx="2"/>
          </p:nvPr>
        </p:nvSpPr>
        <p:spPr>
          <a:xfrm>
            <a:off x="218599" y="4875609"/>
            <a:ext cx="1031558" cy="1473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1442-76F6-0047-9EC6-9C35C6FEA6B1}" type="datetime1">
              <a:rPr lang="de-DE" smtClean="0"/>
              <a:pPr/>
              <a:t>26.04.2022</a:t>
            </a:fld>
            <a:endParaRPr lang="en-US" dirty="0"/>
          </a:p>
        </p:txBody>
      </p:sp>
      <p:sp>
        <p:nvSpPr>
          <p:cNvPr id="9" name="Holder 6"/>
          <p:cNvSpPr>
            <a:spLocks noGrp="1"/>
          </p:cNvSpPr>
          <p:nvPr>
            <p:ph type="sldNum" sz="quarter" idx="4"/>
          </p:nvPr>
        </p:nvSpPr>
        <p:spPr>
          <a:xfrm>
            <a:off x="8322469" y="4894524"/>
            <a:ext cx="602933" cy="128425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de-DE" smtClean="0"/>
              <a:pPr/>
              <a:t>‹Nr.›</a:t>
            </a:fld>
            <a:endParaRPr lang="de-DE" dirty="0"/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4060" y="0"/>
            <a:ext cx="9135879" cy="51434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6" r:id="rId3"/>
    <p:sldLayoutId id="2147483668" r:id="rId4"/>
  </p:sldLayoutIdLst>
  <p:hf hdr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2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286984">
        <a:defRPr>
          <a:latin typeface="+mn-lt"/>
          <a:ea typeface="+mn-ea"/>
          <a:cs typeface="+mn-cs"/>
        </a:defRPr>
      </a:lvl2pPr>
      <a:lvl3pPr marL="573969">
        <a:defRPr>
          <a:latin typeface="+mn-lt"/>
          <a:ea typeface="+mn-ea"/>
          <a:cs typeface="+mn-cs"/>
        </a:defRPr>
      </a:lvl3pPr>
      <a:lvl4pPr marL="860953">
        <a:defRPr>
          <a:latin typeface="+mn-lt"/>
          <a:ea typeface="+mn-ea"/>
          <a:cs typeface="+mn-cs"/>
        </a:defRPr>
      </a:lvl4pPr>
      <a:lvl5pPr marL="1147938">
        <a:defRPr>
          <a:latin typeface="+mn-lt"/>
          <a:ea typeface="+mn-ea"/>
          <a:cs typeface="+mn-cs"/>
        </a:defRPr>
      </a:lvl5pPr>
      <a:lvl6pPr marL="1434922">
        <a:defRPr>
          <a:latin typeface="+mn-lt"/>
          <a:ea typeface="+mn-ea"/>
          <a:cs typeface="+mn-cs"/>
        </a:defRPr>
      </a:lvl6pPr>
      <a:lvl7pPr marL="1721907">
        <a:defRPr>
          <a:latin typeface="+mn-lt"/>
          <a:ea typeface="+mn-ea"/>
          <a:cs typeface="+mn-cs"/>
        </a:defRPr>
      </a:lvl7pPr>
      <a:lvl8pPr marL="2008891">
        <a:defRPr>
          <a:latin typeface="+mn-lt"/>
          <a:ea typeface="+mn-ea"/>
          <a:cs typeface="+mn-cs"/>
        </a:defRPr>
      </a:lvl8pPr>
      <a:lvl9pPr marL="229587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Untertitel 3"/>
          <p:cNvSpPr>
            <a:spLocks noGrp="1"/>
          </p:cNvSpPr>
          <p:nvPr>
            <p:ph type="subTitle" idx="4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6116683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Farben Uni Göttingen">
      <a:dk1>
        <a:sysClr val="windowText" lastClr="000000"/>
      </a:dk1>
      <a:lt1>
        <a:sysClr val="window" lastClr="FFFFFF"/>
      </a:lt1>
      <a:dk2>
        <a:srgbClr val="005F9B"/>
      </a:dk2>
      <a:lt2>
        <a:srgbClr val="50A5D2"/>
      </a:lt2>
      <a:accent1>
        <a:srgbClr val="153268"/>
      </a:accent1>
      <a:accent2>
        <a:srgbClr val="3B3B3A"/>
      </a:accent2>
      <a:accent3>
        <a:srgbClr val="0096D2"/>
      </a:accent3>
      <a:accent4>
        <a:srgbClr val="EAE2D8"/>
      </a:accent4>
      <a:accent5>
        <a:srgbClr val="F6F4F0"/>
      </a:accent5>
      <a:accent6>
        <a:srgbClr val="575756"/>
      </a:accent6>
      <a:hlink>
        <a:srgbClr val="0033CC"/>
      </a:hlink>
      <a:folHlink>
        <a:srgbClr val="6600C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-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Bildschirmpräsentation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Lange, Regina (ZVW);Voss, Christine</dc:creator>
  <cp:lastModifiedBy>Jan Riechel</cp:lastModifiedBy>
  <cp:revision>144</cp:revision>
  <dcterms:created xsi:type="dcterms:W3CDTF">2017-08-09T09:33:14Z</dcterms:created>
  <dcterms:modified xsi:type="dcterms:W3CDTF">2022-04-26T13:10:44Z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2016-08-08T00:00:00Z</vt:filetime>
  </property>
  <property fmtid="{D5CDD505-2E9C-101B-9397-08002B2CF9AE}" pid="3" name="Creator">
    <vt:lpwstr>Adobe InDesign CC 2015 (Macintosh)</vt:lpwstr>
  </property>
  <property fmtid="{D5CDD505-2E9C-101B-9397-08002B2CF9AE}" pid="4" name="LastSaved">
    <vt:filetime>2016-08-08T00:00:00Z</vt:filetime>
  </property>
</Properties>
</file>